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handoutMasterIdLst>
    <p:handoutMasterId r:id="rId4"/>
  </p:handoutMasterIdLst>
  <p:sldIdLst>
    <p:sldId id="317" r:id="rId2"/>
  </p:sldIdLst>
  <p:sldSz cx="9144000" cy="6858000" type="screen4x3"/>
  <p:notesSz cx="7102475" cy="102330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QUIN Paul" initials="JP" lastIdx="0" clrIdx="0">
    <p:extLst>
      <p:ext uri="{19B8F6BF-5375-455C-9EA6-DF929625EA0E}">
        <p15:presenceInfo xmlns:p15="http://schemas.microsoft.com/office/powerpoint/2012/main" userId="S-1-5-21-159997755-542511728-666385194-261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9" autoAdjust="0"/>
    <p:restoredTop sz="78810" autoAdjust="0"/>
  </p:normalViewPr>
  <p:slideViewPr>
    <p:cSldViewPr>
      <p:cViewPr varScale="1">
        <p:scale>
          <a:sx n="69" d="100"/>
          <a:sy n="69" d="100"/>
        </p:scale>
        <p:origin x="161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16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513428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513428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r">
              <a:defRPr sz="1300"/>
            </a:lvl1pPr>
          </a:lstStyle>
          <a:p>
            <a:fld id="{DF517EDD-8C9B-47E1-BE30-7FF0BB5E9C5E}" type="datetimeFigureOut">
              <a:rPr lang="fr-FR" smtClean="0"/>
              <a:pPr/>
              <a:t>16/12/2019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719599"/>
            <a:ext cx="3077739" cy="513427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093" y="9719599"/>
            <a:ext cx="3077739" cy="513427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r">
              <a:defRPr sz="1300"/>
            </a:lvl1pPr>
          </a:lstStyle>
          <a:p>
            <a:fld id="{6B7B6E4C-81C0-4B9D-A69A-CE05A51F4C7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05423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513428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428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r">
              <a:defRPr sz="1300"/>
            </a:lvl1pPr>
          </a:lstStyle>
          <a:p>
            <a:fld id="{E6AD3E08-F33A-469A-BFED-9C5257EEE405}" type="datetimeFigureOut">
              <a:rPr lang="fr-FR" smtClean="0"/>
              <a:pPr/>
              <a:t>16/12/2019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7" tIns="49523" rIns="99047" bIns="49523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9047" tIns="49523" rIns="99047" bIns="49523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19599"/>
            <a:ext cx="3077739" cy="513427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093" y="9719599"/>
            <a:ext cx="3077739" cy="513427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r">
              <a:defRPr sz="1300"/>
            </a:lvl1pPr>
          </a:lstStyle>
          <a:p>
            <a:fld id="{28722EB1-2DE7-4721-9D00-21045FD51C4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2405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8519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CREA01_FFME_POWERPOINT_FOND_STANDARD-0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451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ctrTitle" hasCustomPrompt="1"/>
          </p:nvPr>
        </p:nvSpPr>
        <p:spPr>
          <a:xfrm>
            <a:off x="1858017" y="1852914"/>
            <a:ext cx="5356707" cy="46391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9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58017" y="2348937"/>
            <a:ext cx="4128669" cy="3592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205905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tré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REA01_FFME_POWERPOINT_FOND_STANDARD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451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ctrTitle" hasCustomPrompt="1"/>
          </p:nvPr>
        </p:nvSpPr>
        <p:spPr>
          <a:xfrm>
            <a:off x="1913840" y="1896786"/>
            <a:ext cx="6388850" cy="44585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TITRE DE LA PARTIE</a:t>
            </a:r>
          </a:p>
        </p:txBody>
      </p:sp>
      <p:sp>
        <p:nvSpPr>
          <p:cNvPr id="8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901890" y="2376998"/>
            <a:ext cx="6400800" cy="3592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098213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tré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REA01_FFME_POWERPOINT_FOND_STANDARD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451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ctrTitle" hasCustomPrompt="1"/>
          </p:nvPr>
        </p:nvSpPr>
        <p:spPr>
          <a:xfrm>
            <a:off x="1913840" y="1896786"/>
            <a:ext cx="6388850" cy="44585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TITRE DE LA PARTIE</a:t>
            </a:r>
          </a:p>
        </p:txBody>
      </p:sp>
      <p:sp>
        <p:nvSpPr>
          <p:cNvPr id="8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901890" y="2376998"/>
            <a:ext cx="6400800" cy="3592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SOUS-TITRE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20000" cy="99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206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urante li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>
            <a:spLocks noGrp="1"/>
          </p:cNvSpPr>
          <p:nvPr>
            <p:ph type="ctrTitle" hasCustomPrompt="1"/>
          </p:nvPr>
        </p:nvSpPr>
        <p:spPr>
          <a:xfrm>
            <a:off x="426790" y="350475"/>
            <a:ext cx="7998588" cy="40883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 baseline="0">
                <a:solidFill>
                  <a:srgbClr val="D02E26"/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TITRE DE LA PAGE </a:t>
            </a:r>
          </a:p>
        </p:txBody>
      </p:sp>
      <p:sp>
        <p:nvSpPr>
          <p:cNvPr id="12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26790" y="773118"/>
            <a:ext cx="7998588" cy="3865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 typeface="Arial"/>
              <a:buNone/>
              <a:defRPr sz="1800" b="1" baseline="0">
                <a:solidFill>
                  <a:srgbClr val="002C6E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987344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urant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2" hasCustomPrompt="1"/>
          </p:nvPr>
        </p:nvSpPr>
        <p:spPr>
          <a:xfrm>
            <a:off x="426790" y="773118"/>
            <a:ext cx="7998588" cy="3865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 typeface="Arial"/>
              <a:buNone/>
              <a:defRPr sz="1800" b="1" baseline="0">
                <a:solidFill>
                  <a:srgbClr val="002C6E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SOUS-TITRE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9956" y="1315122"/>
            <a:ext cx="8028499" cy="4679997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002C6E"/>
              </a:buClr>
              <a:buSzPct val="100000"/>
              <a:buFontTx/>
              <a:buBlip>
                <a:blip r:embed="rId2"/>
              </a:buBlip>
              <a:defRPr sz="1600">
                <a:solidFill>
                  <a:srgbClr val="002C6E"/>
                </a:solidFill>
                <a:latin typeface="Arial"/>
                <a:cs typeface="Arial"/>
              </a:defRPr>
            </a:lvl1pPr>
            <a:lvl2pPr marL="447675" indent="-180975">
              <a:buClr>
                <a:srgbClr val="C85A19"/>
              </a:buClr>
              <a:buSzPct val="100000"/>
              <a:buFontTx/>
              <a:buBlip>
                <a:blip r:embed="rId2"/>
              </a:buBlip>
              <a:defRPr sz="1400">
                <a:solidFill>
                  <a:srgbClr val="002C6E"/>
                </a:solidFill>
                <a:latin typeface="Arial"/>
                <a:cs typeface="Arial"/>
              </a:defRPr>
            </a:lvl2pPr>
            <a:lvl3pPr marL="447675" indent="-180975">
              <a:buClr>
                <a:srgbClr val="C85A19"/>
              </a:buClr>
              <a:buSzPct val="100000"/>
              <a:buFontTx/>
              <a:buBlip>
                <a:blip r:embed="rId2"/>
              </a:buBlip>
              <a:defRPr sz="1200">
                <a:solidFill>
                  <a:srgbClr val="002C6E"/>
                </a:solidFill>
                <a:latin typeface="Arial"/>
                <a:cs typeface="Arial"/>
              </a:defRPr>
            </a:lvl3pPr>
            <a:lvl4pPr marL="447675" indent="-180975">
              <a:buClr>
                <a:srgbClr val="C85A19"/>
              </a:buClr>
              <a:buSzPct val="100000"/>
              <a:buFontTx/>
              <a:buBlip>
                <a:blip r:embed="rId2"/>
              </a:buBlip>
              <a:defRPr sz="1200" i="1">
                <a:solidFill>
                  <a:srgbClr val="002C6E"/>
                </a:solidFill>
                <a:latin typeface="Arial"/>
                <a:cs typeface="Arial"/>
              </a:defRPr>
            </a:lvl4pPr>
            <a:lvl5pPr marL="809625" indent="-180975">
              <a:buClr>
                <a:srgbClr val="C85A19"/>
              </a:buClr>
              <a:buSzPct val="100000"/>
              <a:buFontTx/>
              <a:buBlip>
                <a:blip r:embed="rId2"/>
              </a:buBlip>
              <a:defRPr sz="1000">
                <a:solidFill>
                  <a:srgbClr val="002C6E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0"/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ctrTitle" hasCustomPrompt="1"/>
          </p:nvPr>
        </p:nvSpPr>
        <p:spPr>
          <a:xfrm>
            <a:off x="426790" y="350475"/>
            <a:ext cx="7998588" cy="40883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 baseline="0">
                <a:solidFill>
                  <a:srgbClr val="D02E26"/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TITRE DE LA PAGE </a:t>
            </a:r>
          </a:p>
        </p:txBody>
      </p:sp>
    </p:spTree>
    <p:extLst>
      <p:ext uri="{BB962C8B-B14F-4D97-AF65-F5344CB8AC3E}">
        <p14:creationId xmlns:p14="http://schemas.microsoft.com/office/powerpoint/2010/main" val="1880686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urant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2"/>
          <p:cNvSpPr>
            <a:spLocks noGrp="1"/>
          </p:cNvSpPr>
          <p:nvPr>
            <p:ph type="subTitle" idx="10" hasCustomPrompt="1"/>
          </p:nvPr>
        </p:nvSpPr>
        <p:spPr>
          <a:xfrm>
            <a:off x="426790" y="773118"/>
            <a:ext cx="7998588" cy="3865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 typeface="Arial"/>
              <a:buNone/>
              <a:defRPr sz="1800" b="1" baseline="0">
                <a:solidFill>
                  <a:srgbClr val="002C6E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SOUS-TITRE</a:t>
            </a:r>
          </a:p>
        </p:txBody>
      </p:sp>
      <p:sp>
        <p:nvSpPr>
          <p:cNvPr id="4" name="Titre 1"/>
          <p:cNvSpPr>
            <a:spLocks noGrp="1"/>
          </p:cNvSpPr>
          <p:nvPr>
            <p:ph type="ctrTitle" hasCustomPrompt="1"/>
          </p:nvPr>
        </p:nvSpPr>
        <p:spPr>
          <a:xfrm>
            <a:off x="426790" y="350475"/>
            <a:ext cx="7998588" cy="40883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 baseline="0">
                <a:solidFill>
                  <a:srgbClr val="D02E26"/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TITR DE LA PAGE </a:t>
            </a:r>
          </a:p>
        </p:txBody>
      </p:sp>
    </p:spTree>
    <p:extLst>
      <p:ext uri="{BB962C8B-B14F-4D97-AF65-F5344CB8AC3E}">
        <p14:creationId xmlns:p14="http://schemas.microsoft.com/office/powerpoint/2010/main" val="1176582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urante 2 visuels et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1053" y="1565275"/>
            <a:ext cx="3958720" cy="2133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2C6E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14" name="Espace réservé du contenu 2"/>
          <p:cNvSpPr>
            <a:spLocks noGrp="1"/>
          </p:cNvSpPr>
          <p:nvPr>
            <p:ph idx="11" hasCustomPrompt="1"/>
          </p:nvPr>
        </p:nvSpPr>
        <p:spPr>
          <a:xfrm>
            <a:off x="5473702" y="1565275"/>
            <a:ext cx="3023998" cy="4442048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C85A19"/>
              </a:buClr>
              <a:buSzPct val="100000"/>
              <a:buFontTx/>
              <a:buBlip>
                <a:blip r:embed="rId2"/>
              </a:buBlip>
              <a:defRPr sz="1600">
                <a:solidFill>
                  <a:srgbClr val="002C6E"/>
                </a:solidFill>
                <a:latin typeface="Arial"/>
                <a:cs typeface="Arial"/>
              </a:defRPr>
            </a:lvl1pPr>
            <a:lvl2pPr marL="447675" indent="-180975">
              <a:buClr>
                <a:srgbClr val="C85A19"/>
              </a:buClr>
              <a:buFont typeface="Arial" panose="020B0604020202020204" pitchFamily="34" charset="0"/>
              <a:buChar char="•"/>
              <a:defRPr sz="1400">
                <a:solidFill>
                  <a:srgbClr val="002857"/>
                </a:solidFill>
                <a:latin typeface="+mn-lt"/>
              </a:defRPr>
            </a:lvl2pPr>
            <a:lvl3pPr marL="447675" indent="-180975">
              <a:buClr>
                <a:srgbClr val="C85A19"/>
              </a:buClr>
              <a:defRPr sz="1200">
                <a:solidFill>
                  <a:srgbClr val="002857"/>
                </a:solidFill>
                <a:latin typeface="+mn-lt"/>
              </a:defRPr>
            </a:lvl3pPr>
            <a:lvl4pPr marL="447675" indent="-180975">
              <a:buClr>
                <a:srgbClr val="C85A19"/>
              </a:buClr>
              <a:buFont typeface="Arial" panose="020B0604020202020204" pitchFamily="34" charset="0"/>
              <a:buChar char="•"/>
              <a:defRPr sz="1200" i="1">
                <a:solidFill>
                  <a:srgbClr val="002857"/>
                </a:solidFill>
                <a:latin typeface="+mn-lt"/>
              </a:defRPr>
            </a:lvl4pPr>
            <a:lvl5pPr marL="809625" indent="-180975">
              <a:buClr>
                <a:srgbClr val="C85A19"/>
              </a:buClr>
              <a:buFont typeface="Courier New"/>
              <a:buChar char="o"/>
              <a:defRPr sz="1000">
                <a:solidFill>
                  <a:srgbClr val="002857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0" name="Sous-titre 2"/>
          <p:cNvSpPr>
            <a:spLocks noGrp="1"/>
          </p:cNvSpPr>
          <p:nvPr>
            <p:ph type="subTitle" idx="12" hasCustomPrompt="1"/>
          </p:nvPr>
        </p:nvSpPr>
        <p:spPr>
          <a:xfrm>
            <a:off x="426790" y="773118"/>
            <a:ext cx="7998588" cy="3865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 typeface="Arial"/>
              <a:buNone/>
              <a:defRPr sz="1800" b="1" baseline="0">
                <a:solidFill>
                  <a:srgbClr val="002C6E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SOUS-TITRE</a:t>
            </a:r>
          </a:p>
        </p:txBody>
      </p:sp>
      <p:sp>
        <p:nvSpPr>
          <p:cNvPr id="11" name="Espace réservé pour une image  2"/>
          <p:cNvSpPr>
            <a:spLocks noGrp="1"/>
          </p:cNvSpPr>
          <p:nvPr>
            <p:ph type="pic" idx="13"/>
          </p:nvPr>
        </p:nvSpPr>
        <p:spPr>
          <a:xfrm>
            <a:off x="449605" y="3874058"/>
            <a:ext cx="3958720" cy="2133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2C6E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9" name="Titre 1"/>
          <p:cNvSpPr>
            <a:spLocks noGrp="1"/>
          </p:cNvSpPr>
          <p:nvPr>
            <p:ph type="ctrTitle" hasCustomPrompt="1"/>
          </p:nvPr>
        </p:nvSpPr>
        <p:spPr>
          <a:xfrm>
            <a:off x="426790" y="350475"/>
            <a:ext cx="7998588" cy="40883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 baseline="0">
                <a:solidFill>
                  <a:srgbClr val="D02E26"/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TITRE DE LA PAGE </a:t>
            </a:r>
          </a:p>
        </p:txBody>
      </p:sp>
    </p:spTree>
    <p:extLst>
      <p:ext uri="{BB962C8B-B14F-4D97-AF65-F5344CB8AC3E}">
        <p14:creationId xmlns:p14="http://schemas.microsoft.com/office/powerpoint/2010/main" val="498454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urant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87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 -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REA01_FFME_POWERPOINT_FOND_DER-05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9"/>
            <a:ext cx="9144000" cy="6857451"/>
          </a:xfrm>
          <a:prstGeom prst="rect">
            <a:avLst/>
          </a:prstGeom>
        </p:spPr>
      </p:pic>
      <p:sp>
        <p:nvSpPr>
          <p:cNvPr id="14" name="Titre 1"/>
          <p:cNvSpPr>
            <a:spLocks noGrp="1"/>
          </p:cNvSpPr>
          <p:nvPr>
            <p:ph type="ctrTitle" hasCustomPrompt="1"/>
          </p:nvPr>
        </p:nvSpPr>
        <p:spPr>
          <a:xfrm>
            <a:off x="2112265" y="2726266"/>
            <a:ext cx="4737100" cy="91151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MESSAGE DE FIN DE PRESENTATION</a:t>
            </a:r>
          </a:p>
        </p:txBody>
      </p:sp>
    </p:spTree>
    <p:extLst>
      <p:ext uri="{BB962C8B-B14F-4D97-AF65-F5344CB8AC3E}">
        <p14:creationId xmlns:p14="http://schemas.microsoft.com/office/powerpoint/2010/main" val="2799040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CREA01_FFME_POWERPOINT_FOND_STANDARD-0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451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ctrTitle" hasCustomPrompt="1"/>
          </p:nvPr>
        </p:nvSpPr>
        <p:spPr>
          <a:xfrm>
            <a:off x="1858017" y="1852914"/>
            <a:ext cx="5356707" cy="46391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9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58017" y="2348937"/>
            <a:ext cx="4128669" cy="3592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2069028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REA01_FFME_POWERPOINT_FOND_STANDARD-03.jpg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4026" b="48542"/>
          <a:stretch/>
        </p:blipFill>
        <p:spPr>
          <a:xfrm>
            <a:off x="0" y="1"/>
            <a:ext cx="1115616" cy="1196752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 userDrawn="1"/>
        </p:nvSpPr>
        <p:spPr>
          <a:xfrm>
            <a:off x="6368899" y="6461088"/>
            <a:ext cx="2748046" cy="281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fld id="{28473FD9-D45F-C048-AF78-C6F14611652B}" type="slidenum">
              <a:rPr lang="fr-FR" sz="1200" b="1" smtClean="0">
                <a:solidFill>
                  <a:srgbClr val="002C6E"/>
                </a:solidFill>
                <a:cs typeface="Arial"/>
              </a:rPr>
              <a:pPr algn="r" fontAlgn="auto">
                <a:spcAft>
                  <a:spcPts val="0"/>
                </a:spcAft>
              </a:pPr>
              <a:t>‹N°›</a:t>
            </a:fld>
            <a:endParaRPr lang="fr-FR" sz="1200" b="1" dirty="0">
              <a:solidFill>
                <a:srgbClr val="002C6E"/>
              </a:solidFill>
              <a:cs typeface="Arial"/>
            </a:endParaRPr>
          </a:p>
        </p:txBody>
      </p:sp>
      <p:pic>
        <p:nvPicPr>
          <p:cNvPr id="1026" name="Picture 2" descr="1217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51"/>
            <a:ext cx="720000" cy="99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93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60" r:id="rId9"/>
    <p:sldLayoutId id="2147483661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107504" y="268304"/>
            <a:ext cx="8856984" cy="7124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rgbClr val="D02E26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fr-FR" sz="3200" dirty="0" smtClean="0">
                <a:solidFill>
                  <a:schemeClr val="tx2"/>
                </a:solidFill>
              </a:rPr>
              <a:t>Mission du CT</a:t>
            </a:r>
            <a:r>
              <a:rPr lang="fr-FR" sz="3200" dirty="0">
                <a:solidFill>
                  <a:schemeClr val="tx2"/>
                </a:solidFill>
              </a:rPr>
              <a:t> </a:t>
            </a:r>
            <a:endParaRPr lang="fr-FR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056279" y="1159371"/>
            <a:ext cx="7044113" cy="1061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</a:pP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Président </a:t>
            </a:r>
            <a:r>
              <a:rPr lang="fr-FR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(peut-être également un référent)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Réunion avec les élus (CDOS / collectivité / etc…).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Echange avec la FFME et le Ligue Bretagne (AG national / AG Ligue / entretien téléphonique).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Suivi des contrats-conventions avec SNE / des besoins des clubs / de l’organisation de compétition.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680392" y="2614028"/>
            <a:ext cx="3420000" cy="1061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</a:pP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Trésorier : 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Suivi du budget.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Gestion de la ventre des topos.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Gestion de l’achat de matériels pour les équipeurs.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043428" y="2614028"/>
            <a:ext cx="3420000" cy="1061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</a:pP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Secrétaire :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Préparation de l’AG.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Rédaction de CR de réunion.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Demande de subvention.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4680392" y="5229200"/>
            <a:ext cx="3420000" cy="12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</a:pP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Référent compétition </a:t>
            </a:r>
            <a:r>
              <a:rPr lang="fr-FR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Echange avec le club pour caler les dates et les lieux des départementales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Coordination de l’organisation des compétitions avec le club organisateur et le président de jury.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043428" y="3937679"/>
            <a:ext cx="3420000" cy="1061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</a:pP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Référent </a:t>
            </a:r>
            <a:r>
              <a:rPr lang="fr-FR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Club-SAE :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Suivi de l’organisation de formation (avec la Ligue).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 à la création d’un nouveau club.</a:t>
            </a:r>
            <a:endParaRPr lang="fr-FR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 d’échange inter-club, de stage SNE CT.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043428" y="5229200"/>
            <a:ext cx="3420000" cy="12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</a:pP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Référent </a:t>
            </a:r>
            <a:r>
              <a:rPr lang="fr-FR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Falaise-SNE :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Suivi des projets d’équipement-rééquipement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Echanges avec les </a:t>
            </a:r>
            <a:r>
              <a:rPr lang="fr-F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équipeurs sur les secteurs à équiper ou rééquiper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Edition topo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4680392" y="3937679"/>
            <a:ext cx="3420000" cy="1061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</a:pP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Référent communication : 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Gestion du site internet et du Facebook.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Récupérer les infos des clubs.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Suivre l’actualité escalade 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85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rmAutofit/>
      </a:bodyPr>
      <a:lstStyle>
        <a:defPPr algn="l">
          <a:defRPr sz="1000" dirty="0" smtClean="0">
            <a:solidFill>
              <a:srgbClr val="002857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</TotalTime>
  <Words>60</Words>
  <Application>Microsoft Office PowerPoint</Application>
  <PresentationFormat>Affichage à l'écran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1_Thème Office</vt:lpstr>
      <vt:lpstr>Présentation PowerPoint</vt:lpstr>
    </vt:vector>
  </TitlesOfParts>
  <Company>ffme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mansiot</dc:creator>
  <cp:lastModifiedBy>JACQUIN Paul</cp:lastModifiedBy>
  <cp:revision>117</cp:revision>
  <cp:lastPrinted>2019-01-11T07:45:16Z</cp:lastPrinted>
  <dcterms:created xsi:type="dcterms:W3CDTF">2002-12-24T00:37:16Z</dcterms:created>
  <dcterms:modified xsi:type="dcterms:W3CDTF">2019-12-16T08:29:36Z</dcterms:modified>
</cp:coreProperties>
</file>