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4" r:id="rId1"/>
  </p:sldMasterIdLst>
  <p:notesMasterIdLst>
    <p:notesMasterId r:id="rId3"/>
  </p:notesMasterIdLst>
  <p:handoutMasterIdLst>
    <p:handoutMasterId r:id="rId4"/>
  </p:handoutMasterIdLst>
  <p:sldIdLst>
    <p:sldId id="317" r:id="rId2"/>
  </p:sldIdLst>
  <p:sldSz cx="9144000" cy="6858000" type="screen4x3"/>
  <p:notesSz cx="7102475" cy="10233025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sz="4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4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4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4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4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4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4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4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4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ACQUIN Paul" initials="JP" lastIdx="0" clrIdx="0">
    <p:extLst>
      <p:ext uri="{19B8F6BF-5375-455C-9EA6-DF929625EA0E}">
        <p15:presenceInfo xmlns:p15="http://schemas.microsoft.com/office/powerpoint/2012/main" userId="S-1-5-21-159997755-542511728-666385194-2610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459" autoAdjust="0"/>
    <p:restoredTop sz="78810" autoAdjust="0"/>
  </p:normalViewPr>
  <p:slideViewPr>
    <p:cSldViewPr>
      <p:cViewPr varScale="1">
        <p:scale>
          <a:sx n="69" d="100"/>
          <a:sy n="69" d="100"/>
        </p:scale>
        <p:origin x="1614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0" d="100"/>
          <a:sy n="60" d="100"/>
        </p:scale>
        <p:origin x="16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77739" cy="513428"/>
          </a:xfrm>
          <a:prstGeom prst="rect">
            <a:avLst/>
          </a:prstGeom>
        </p:spPr>
        <p:txBody>
          <a:bodyPr vert="horz" lIns="99047" tIns="49523" rIns="99047" bIns="49523" rtlCol="0"/>
          <a:lstStyle>
            <a:lvl1pPr algn="l">
              <a:defRPr sz="1300"/>
            </a:lvl1pPr>
          </a:lstStyle>
          <a:p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4023093" y="0"/>
            <a:ext cx="3077739" cy="513428"/>
          </a:xfrm>
          <a:prstGeom prst="rect">
            <a:avLst/>
          </a:prstGeom>
        </p:spPr>
        <p:txBody>
          <a:bodyPr vert="horz" lIns="99047" tIns="49523" rIns="99047" bIns="49523" rtlCol="0"/>
          <a:lstStyle>
            <a:lvl1pPr algn="r">
              <a:defRPr sz="1300"/>
            </a:lvl1pPr>
          </a:lstStyle>
          <a:p>
            <a:fld id="{DF517EDD-8C9B-47E1-BE30-7FF0BB5E9C5E}" type="datetimeFigureOut">
              <a:rPr lang="fr-FR" smtClean="0"/>
              <a:pPr/>
              <a:t>16/12/2019</a:t>
            </a:fld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1" y="9719599"/>
            <a:ext cx="3077739" cy="513427"/>
          </a:xfrm>
          <a:prstGeom prst="rect">
            <a:avLst/>
          </a:prstGeom>
        </p:spPr>
        <p:txBody>
          <a:bodyPr vert="horz" lIns="99047" tIns="49523" rIns="99047" bIns="49523" rtlCol="0" anchor="b"/>
          <a:lstStyle>
            <a:lvl1pPr algn="l">
              <a:defRPr sz="1300"/>
            </a:lvl1pPr>
          </a:lstStyle>
          <a:p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4023093" y="9719599"/>
            <a:ext cx="3077739" cy="513427"/>
          </a:xfrm>
          <a:prstGeom prst="rect">
            <a:avLst/>
          </a:prstGeom>
        </p:spPr>
        <p:txBody>
          <a:bodyPr vert="horz" lIns="99047" tIns="49523" rIns="99047" bIns="49523" rtlCol="0" anchor="b"/>
          <a:lstStyle>
            <a:lvl1pPr algn="r">
              <a:defRPr sz="1300"/>
            </a:lvl1pPr>
          </a:lstStyle>
          <a:p>
            <a:fld id="{6B7B6E4C-81C0-4B9D-A69A-CE05A51F4C71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280542353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77739" cy="513428"/>
          </a:xfrm>
          <a:prstGeom prst="rect">
            <a:avLst/>
          </a:prstGeom>
        </p:spPr>
        <p:txBody>
          <a:bodyPr vert="horz" lIns="99047" tIns="49523" rIns="99047" bIns="49523" rtlCol="0"/>
          <a:lstStyle>
            <a:lvl1pPr algn="l">
              <a:defRPr sz="1300"/>
            </a:lvl1pPr>
          </a:lstStyle>
          <a:p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4023093" y="0"/>
            <a:ext cx="3077739" cy="513428"/>
          </a:xfrm>
          <a:prstGeom prst="rect">
            <a:avLst/>
          </a:prstGeom>
        </p:spPr>
        <p:txBody>
          <a:bodyPr vert="horz" lIns="99047" tIns="49523" rIns="99047" bIns="49523" rtlCol="0"/>
          <a:lstStyle>
            <a:lvl1pPr algn="r">
              <a:defRPr sz="1300"/>
            </a:lvl1pPr>
          </a:lstStyle>
          <a:p>
            <a:fld id="{E6AD3E08-F33A-469A-BFED-9C5257EEE405}" type="datetimeFigureOut">
              <a:rPr lang="fr-FR" smtClean="0"/>
              <a:pPr/>
              <a:t>16/12/2019</a:t>
            </a:fld>
            <a:endParaRPr lang="fr-FR" dirty="0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249363" y="1279525"/>
            <a:ext cx="4603750" cy="34528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7" tIns="49523" rIns="99047" bIns="49523" rtlCol="0" anchor="ctr"/>
          <a:lstStyle/>
          <a:p>
            <a:endParaRPr lang="fr-FR" dirty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710248" y="4924643"/>
            <a:ext cx="5681980" cy="4029254"/>
          </a:xfrm>
          <a:prstGeom prst="rect">
            <a:avLst/>
          </a:prstGeom>
        </p:spPr>
        <p:txBody>
          <a:bodyPr vert="horz" lIns="99047" tIns="49523" rIns="99047" bIns="49523" rtlCol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1" y="9719599"/>
            <a:ext cx="3077739" cy="513427"/>
          </a:xfrm>
          <a:prstGeom prst="rect">
            <a:avLst/>
          </a:prstGeom>
        </p:spPr>
        <p:txBody>
          <a:bodyPr vert="horz" lIns="99047" tIns="49523" rIns="99047" bIns="49523" rtlCol="0" anchor="b"/>
          <a:lstStyle>
            <a:lvl1pPr algn="l">
              <a:defRPr sz="1300"/>
            </a:lvl1pPr>
          </a:lstStyle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4023093" y="9719599"/>
            <a:ext cx="3077739" cy="513427"/>
          </a:xfrm>
          <a:prstGeom prst="rect">
            <a:avLst/>
          </a:prstGeom>
        </p:spPr>
        <p:txBody>
          <a:bodyPr vert="horz" lIns="99047" tIns="49523" rIns="99047" bIns="49523" rtlCol="0" anchor="b"/>
          <a:lstStyle>
            <a:lvl1pPr algn="r">
              <a:defRPr sz="1300"/>
            </a:lvl1pPr>
          </a:lstStyle>
          <a:p>
            <a:fld id="{28722EB1-2DE7-4721-9D00-21045FD51C49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38240535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6585193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uver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 descr="CREA01_FFME_POWERPOINT_FOND_STANDARD-01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57451"/>
          </a:xfrm>
          <a:prstGeom prst="rect">
            <a:avLst/>
          </a:prstGeom>
        </p:spPr>
      </p:pic>
      <p:sp>
        <p:nvSpPr>
          <p:cNvPr id="8" name="Titre 1"/>
          <p:cNvSpPr>
            <a:spLocks noGrp="1"/>
          </p:cNvSpPr>
          <p:nvPr>
            <p:ph type="ctrTitle" hasCustomPrompt="1"/>
          </p:nvPr>
        </p:nvSpPr>
        <p:spPr>
          <a:xfrm>
            <a:off x="1858017" y="1852914"/>
            <a:ext cx="5356707" cy="463914"/>
          </a:xfrm>
          <a:prstGeom prst="rect">
            <a:avLst/>
          </a:prstGeom>
        </p:spPr>
        <p:txBody>
          <a:bodyPr>
            <a:noAutofit/>
          </a:bodyPr>
          <a:lstStyle>
            <a:lvl1pPr algn="l">
              <a:defRPr sz="2400" b="1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fr-FR" dirty="0"/>
              <a:t>TITRE DE LA PRÉSENTATION</a:t>
            </a:r>
          </a:p>
        </p:txBody>
      </p:sp>
      <p:sp>
        <p:nvSpPr>
          <p:cNvPr id="9" name="Sous-titre 2"/>
          <p:cNvSpPr>
            <a:spLocks noGrp="1"/>
          </p:cNvSpPr>
          <p:nvPr>
            <p:ph type="subTitle" idx="1" hasCustomPrompt="1"/>
          </p:nvPr>
        </p:nvSpPr>
        <p:spPr>
          <a:xfrm>
            <a:off x="1858017" y="2348937"/>
            <a:ext cx="4128669" cy="359229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buNone/>
              <a:defRPr sz="1800" b="0">
                <a:solidFill>
                  <a:srgbClr val="FFFFFF"/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dirty="0"/>
              <a:t>JJ/MM/AAAA</a:t>
            </a:r>
          </a:p>
        </p:txBody>
      </p:sp>
    </p:spTree>
    <p:extLst>
      <p:ext uri="{BB962C8B-B14F-4D97-AF65-F5344CB8AC3E}">
        <p14:creationId xmlns:p14="http://schemas.microsoft.com/office/powerpoint/2010/main" val="20590504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Entrée de chap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 descr="CREA01_FFME_POWERPOINT_FOND_STANDARD-02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57451"/>
          </a:xfrm>
          <a:prstGeom prst="rect">
            <a:avLst/>
          </a:prstGeom>
        </p:spPr>
      </p:pic>
      <p:sp>
        <p:nvSpPr>
          <p:cNvPr id="7" name="Titre 1"/>
          <p:cNvSpPr>
            <a:spLocks noGrp="1"/>
          </p:cNvSpPr>
          <p:nvPr>
            <p:ph type="ctrTitle" hasCustomPrompt="1"/>
          </p:nvPr>
        </p:nvSpPr>
        <p:spPr>
          <a:xfrm>
            <a:off x="1913840" y="1896786"/>
            <a:ext cx="6388850" cy="445859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buFontTx/>
              <a:buNone/>
              <a:defRPr sz="2400" b="1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fr-FR" dirty="0"/>
              <a:t>TITRE DE LA PARTIE</a:t>
            </a:r>
          </a:p>
        </p:txBody>
      </p:sp>
      <p:sp>
        <p:nvSpPr>
          <p:cNvPr id="8" name="Sous-titre 2"/>
          <p:cNvSpPr>
            <a:spLocks noGrp="1"/>
          </p:cNvSpPr>
          <p:nvPr>
            <p:ph type="subTitle" idx="1" hasCustomPrompt="1"/>
          </p:nvPr>
        </p:nvSpPr>
        <p:spPr>
          <a:xfrm>
            <a:off x="1901890" y="2376998"/>
            <a:ext cx="6400800" cy="359229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800" b="0">
                <a:solidFill>
                  <a:srgbClr val="FFFFFF"/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dirty="0"/>
              <a:t>SOUS-TITRE</a:t>
            </a:r>
          </a:p>
        </p:txBody>
      </p:sp>
    </p:spTree>
    <p:extLst>
      <p:ext uri="{BB962C8B-B14F-4D97-AF65-F5344CB8AC3E}">
        <p14:creationId xmlns:p14="http://schemas.microsoft.com/office/powerpoint/2010/main" val="20982131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trée de chap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 descr="CREA01_FFME_POWERPOINT_FOND_STANDARD-02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57451"/>
          </a:xfrm>
          <a:prstGeom prst="rect">
            <a:avLst/>
          </a:prstGeom>
        </p:spPr>
      </p:pic>
      <p:sp>
        <p:nvSpPr>
          <p:cNvPr id="7" name="Titre 1"/>
          <p:cNvSpPr>
            <a:spLocks noGrp="1"/>
          </p:cNvSpPr>
          <p:nvPr>
            <p:ph type="ctrTitle" hasCustomPrompt="1"/>
          </p:nvPr>
        </p:nvSpPr>
        <p:spPr>
          <a:xfrm>
            <a:off x="1913840" y="1896786"/>
            <a:ext cx="6388850" cy="445859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buFontTx/>
              <a:buNone/>
              <a:defRPr sz="2400" b="1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fr-FR" dirty="0"/>
              <a:t>TITRE DE LA PARTIE</a:t>
            </a:r>
          </a:p>
        </p:txBody>
      </p:sp>
      <p:sp>
        <p:nvSpPr>
          <p:cNvPr id="8" name="Sous-titre 2"/>
          <p:cNvSpPr>
            <a:spLocks noGrp="1"/>
          </p:cNvSpPr>
          <p:nvPr>
            <p:ph type="subTitle" idx="1" hasCustomPrompt="1"/>
          </p:nvPr>
        </p:nvSpPr>
        <p:spPr>
          <a:xfrm>
            <a:off x="1901890" y="2376998"/>
            <a:ext cx="6400800" cy="359229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800" b="0">
                <a:solidFill>
                  <a:srgbClr val="FFFFFF"/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dirty="0"/>
              <a:t>SOUS-TITRE</a:t>
            </a:r>
          </a:p>
        </p:txBody>
      </p:sp>
      <p:pic>
        <p:nvPicPr>
          <p:cNvPr id="5" name="Image 4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720000" cy="9947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22066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courante li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re 1"/>
          <p:cNvSpPr>
            <a:spLocks noGrp="1"/>
          </p:cNvSpPr>
          <p:nvPr>
            <p:ph type="ctrTitle" hasCustomPrompt="1"/>
          </p:nvPr>
        </p:nvSpPr>
        <p:spPr>
          <a:xfrm>
            <a:off x="426790" y="350475"/>
            <a:ext cx="7998588" cy="408838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2400" b="1" baseline="0">
                <a:solidFill>
                  <a:srgbClr val="D02E26"/>
                </a:solidFill>
                <a:latin typeface="Arial"/>
                <a:cs typeface="Arial"/>
              </a:defRPr>
            </a:lvl1pPr>
          </a:lstStyle>
          <a:p>
            <a:r>
              <a:rPr lang="fr-FR" dirty="0"/>
              <a:t>TITRE DE LA PAGE </a:t>
            </a:r>
          </a:p>
        </p:txBody>
      </p:sp>
      <p:sp>
        <p:nvSpPr>
          <p:cNvPr id="12" name="Sous-titre 2"/>
          <p:cNvSpPr>
            <a:spLocks noGrp="1"/>
          </p:cNvSpPr>
          <p:nvPr>
            <p:ph type="subTitle" idx="1" hasCustomPrompt="1"/>
          </p:nvPr>
        </p:nvSpPr>
        <p:spPr>
          <a:xfrm>
            <a:off x="426790" y="773118"/>
            <a:ext cx="7998588" cy="386563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Font typeface="Arial"/>
              <a:buNone/>
              <a:defRPr sz="1800" b="1" baseline="0">
                <a:solidFill>
                  <a:srgbClr val="002C6E"/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dirty="0"/>
              <a:t>SOUS-TITRE</a:t>
            </a:r>
          </a:p>
        </p:txBody>
      </p:sp>
    </p:spTree>
    <p:extLst>
      <p:ext uri="{BB962C8B-B14F-4D97-AF65-F5344CB8AC3E}">
        <p14:creationId xmlns:p14="http://schemas.microsoft.com/office/powerpoint/2010/main" val="9873448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courante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ous-titre 2"/>
          <p:cNvSpPr>
            <a:spLocks noGrp="1"/>
          </p:cNvSpPr>
          <p:nvPr>
            <p:ph type="subTitle" idx="12" hasCustomPrompt="1"/>
          </p:nvPr>
        </p:nvSpPr>
        <p:spPr>
          <a:xfrm>
            <a:off x="426790" y="773118"/>
            <a:ext cx="7998588" cy="386563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Font typeface="Arial"/>
              <a:buNone/>
              <a:defRPr sz="1800" b="1" baseline="0">
                <a:solidFill>
                  <a:srgbClr val="002C6E"/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dirty="0"/>
              <a:t>SOUS-TITRE</a:t>
            </a:r>
          </a:p>
        </p:txBody>
      </p:sp>
      <p:sp>
        <p:nvSpPr>
          <p:cNvPr id="11" name="Espace réservé du contenu 2"/>
          <p:cNvSpPr>
            <a:spLocks noGrp="1"/>
          </p:cNvSpPr>
          <p:nvPr>
            <p:ph idx="1" hasCustomPrompt="1"/>
          </p:nvPr>
        </p:nvSpPr>
        <p:spPr>
          <a:xfrm>
            <a:off x="459956" y="1315122"/>
            <a:ext cx="8028499" cy="4679997"/>
          </a:xfrm>
          <a:prstGeom prst="rect">
            <a:avLst/>
          </a:prstGeom>
        </p:spPr>
        <p:txBody>
          <a:bodyPr/>
          <a:lstStyle>
            <a:lvl1pPr marL="285750" indent="-285750">
              <a:buClr>
                <a:srgbClr val="002C6E"/>
              </a:buClr>
              <a:buSzPct val="100000"/>
              <a:buFontTx/>
              <a:buBlip>
                <a:blip r:embed="rId2"/>
              </a:buBlip>
              <a:defRPr sz="1600">
                <a:solidFill>
                  <a:srgbClr val="002C6E"/>
                </a:solidFill>
                <a:latin typeface="Arial"/>
                <a:cs typeface="Arial"/>
              </a:defRPr>
            </a:lvl1pPr>
            <a:lvl2pPr marL="447675" indent="-180975">
              <a:buClr>
                <a:srgbClr val="C85A19"/>
              </a:buClr>
              <a:buSzPct val="100000"/>
              <a:buFontTx/>
              <a:buBlip>
                <a:blip r:embed="rId2"/>
              </a:buBlip>
              <a:defRPr sz="1400">
                <a:solidFill>
                  <a:srgbClr val="002C6E"/>
                </a:solidFill>
                <a:latin typeface="Arial"/>
                <a:cs typeface="Arial"/>
              </a:defRPr>
            </a:lvl2pPr>
            <a:lvl3pPr marL="447675" indent="-180975">
              <a:buClr>
                <a:srgbClr val="C85A19"/>
              </a:buClr>
              <a:buSzPct val="100000"/>
              <a:buFontTx/>
              <a:buBlip>
                <a:blip r:embed="rId2"/>
              </a:buBlip>
              <a:defRPr sz="1200">
                <a:solidFill>
                  <a:srgbClr val="002C6E"/>
                </a:solidFill>
                <a:latin typeface="Arial"/>
                <a:cs typeface="Arial"/>
              </a:defRPr>
            </a:lvl3pPr>
            <a:lvl4pPr marL="447675" indent="-180975">
              <a:buClr>
                <a:srgbClr val="C85A19"/>
              </a:buClr>
              <a:buSzPct val="100000"/>
              <a:buFontTx/>
              <a:buBlip>
                <a:blip r:embed="rId2"/>
              </a:buBlip>
              <a:defRPr sz="1200" i="1">
                <a:solidFill>
                  <a:srgbClr val="002C6E"/>
                </a:solidFill>
                <a:latin typeface="Arial"/>
                <a:cs typeface="Arial"/>
              </a:defRPr>
            </a:lvl4pPr>
            <a:lvl5pPr marL="809625" indent="-180975">
              <a:buClr>
                <a:srgbClr val="C85A19"/>
              </a:buClr>
              <a:buSzPct val="100000"/>
              <a:buFontTx/>
              <a:buBlip>
                <a:blip r:embed="rId2"/>
              </a:buBlip>
              <a:defRPr sz="1000">
                <a:solidFill>
                  <a:srgbClr val="002C6E"/>
                </a:solidFill>
                <a:latin typeface="Arial"/>
                <a:cs typeface="Arial"/>
              </a:defRPr>
            </a:lvl5pPr>
          </a:lstStyle>
          <a:p>
            <a:pPr lvl="0"/>
            <a:r>
              <a:rPr lang="fr-FR" dirty="0"/>
              <a:t>Modifiez les styles du texte du masque</a:t>
            </a:r>
          </a:p>
          <a:p>
            <a:pPr lvl="0"/>
            <a:endParaRPr lang="fr-FR" dirty="0"/>
          </a:p>
        </p:txBody>
      </p:sp>
      <p:sp>
        <p:nvSpPr>
          <p:cNvPr id="5" name="Titre 1"/>
          <p:cNvSpPr>
            <a:spLocks noGrp="1"/>
          </p:cNvSpPr>
          <p:nvPr>
            <p:ph type="ctrTitle" hasCustomPrompt="1"/>
          </p:nvPr>
        </p:nvSpPr>
        <p:spPr>
          <a:xfrm>
            <a:off x="426790" y="350475"/>
            <a:ext cx="7998588" cy="408838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2400" b="1" baseline="0">
                <a:solidFill>
                  <a:srgbClr val="D02E26"/>
                </a:solidFill>
                <a:latin typeface="Arial"/>
                <a:cs typeface="Arial"/>
              </a:defRPr>
            </a:lvl1pPr>
          </a:lstStyle>
          <a:p>
            <a:r>
              <a:rPr lang="fr-FR" dirty="0"/>
              <a:t>TITRE DE LA PAGE </a:t>
            </a:r>
          </a:p>
        </p:txBody>
      </p:sp>
    </p:spTree>
    <p:extLst>
      <p:ext uri="{BB962C8B-B14F-4D97-AF65-F5344CB8AC3E}">
        <p14:creationId xmlns:p14="http://schemas.microsoft.com/office/powerpoint/2010/main" val="18806867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courante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ous-titre 2"/>
          <p:cNvSpPr>
            <a:spLocks noGrp="1"/>
          </p:cNvSpPr>
          <p:nvPr>
            <p:ph type="subTitle" idx="10" hasCustomPrompt="1"/>
          </p:nvPr>
        </p:nvSpPr>
        <p:spPr>
          <a:xfrm>
            <a:off x="426790" y="773118"/>
            <a:ext cx="7998588" cy="386563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Font typeface="Arial"/>
              <a:buNone/>
              <a:defRPr sz="1800" b="1" baseline="0">
                <a:solidFill>
                  <a:srgbClr val="002C6E"/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dirty="0"/>
              <a:t>SOUS-TITRE</a:t>
            </a:r>
          </a:p>
        </p:txBody>
      </p:sp>
      <p:sp>
        <p:nvSpPr>
          <p:cNvPr id="4" name="Titre 1"/>
          <p:cNvSpPr>
            <a:spLocks noGrp="1"/>
          </p:cNvSpPr>
          <p:nvPr>
            <p:ph type="ctrTitle" hasCustomPrompt="1"/>
          </p:nvPr>
        </p:nvSpPr>
        <p:spPr>
          <a:xfrm>
            <a:off x="426790" y="350475"/>
            <a:ext cx="7998588" cy="408838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2400" b="1" baseline="0">
                <a:solidFill>
                  <a:srgbClr val="D02E26"/>
                </a:solidFill>
                <a:latin typeface="Arial"/>
                <a:cs typeface="Arial"/>
              </a:defRPr>
            </a:lvl1pPr>
          </a:lstStyle>
          <a:p>
            <a:r>
              <a:rPr lang="fr-FR" dirty="0"/>
              <a:t>TITR DE LA PAGE </a:t>
            </a:r>
          </a:p>
        </p:txBody>
      </p:sp>
    </p:spTree>
    <p:extLst>
      <p:ext uri="{BB962C8B-B14F-4D97-AF65-F5344CB8AC3E}">
        <p14:creationId xmlns:p14="http://schemas.microsoft.com/office/powerpoint/2010/main" val="11765828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courante 2 visuels et légend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451053" y="1565275"/>
            <a:ext cx="3958720" cy="213326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>
                <a:solidFill>
                  <a:srgbClr val="002C6E"/>
                </a:solidFill>
                <a:latin typeface="Arial"/>
                <a:cs typeface="Arial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 dirty="0"/>
          </a:p>
        </p:txBody>
      </p:sp>
      <p:sp>
        <p:nvSpPr>
          <p:cNvPr id="14" name="Espace réservé du contenu 2"/>
          <p:cNvSpPr>
            <a:spLocks noGrp="1"/>
          </p:cNvSpPr>
          <p:nvPr>
            <p:ph idx="11" hasCustomPrompt="1"/>
          </p:nvPr>
        </p:nvSpPr>
        <p:spPr>
          <a:xfrm>
            <a:off x="5473702" y="1565275"/>
            <a:ext cx="3023998" cy="4442048"/>
          </a:xfrm>
          <a:prstGeom prst="rect">
            <a:avLst/>
          </a:prstGeom>
        </p:spPr>
        <p:txBody>
          <a:bodyPr/>
          <a:lstStyle>
            <a:lvl1pPr marL="285750" indent="-285750">
              <a:buClr>
                <a:srgbClr val="C85A19"/>
              </a:buClr>
              <a:buSzPct val="100000"/>
              <a:buFontTx/>
              <a:buBlip>
                <a:blip r:embed="rId2"/>
              </a:buBlip>
              <a:defRPr sz="1600">
                <a:solidFill>
                  <a:srgbClr val="002C6E"/>
                </a:solidFill>
                <a:latin typeface="Arial"/>
                <a:cs typeface="Arial"/>
              </a:defRPr>
            </a:lvl1pPr>
            <a:lvl2pPr marL="447675" indent="-180975">
              <a:buClr>
                <a:srgbClr val="C85A19"/>
              </a:buClr>
              <a:buFont typeface="Arial" panose="020B0604020202020204" pitchFamily="34" charset="0"/>
              <a:buChar char="•"/>
              <a:defRPr sz="1400">
                <a:solidFill>
                  <a:srgbClr val="002857"/>
                </a:solidFill>
                <a:latin typeface="+mn-lt"/>
              </a:defRPr>
            </a:lvl2pPr>
            <a:lvl3pPr marL="447675" indent="-180975">
              <a:buClr>
                <a:srgbClr val="C85A19"/>
              </a:buClr>
              <a:defRPr sz="1200">
                <a:solidFill>
                  <a:srgbClr val="002857"/>
                </a:solidFill>
                <a:latin typeface="+mn-lt"/>
              </a:defRPr>
            </a:lvl3pPr>
            <a:lvl4pPr marL="447675" indent="-180975">
              <a:buClr>
                <a:srgbClr val="C85A19"/>
              </a:buClr>
              <a:buFont typeface="Arial" panose="020B0604020202020204" pitchFamily="34" charset="0"/>
              <a:buChar char="•"/>
              <a:defRPr sz="1200" i="1">
                <a:solidFill>
                  <a:srgbClr val="002857"/>
                </a:solidFill>
                <a:latin typeface="+mn-lt"/>
              </a:defRPr>
            </a:lvl4pPr>
            <a:lvl5pPr marL="809625" indent="-180975">
              <a:buClr>
                <a:srgbClr val="C85A19"/>
              </a:buClr>
              <a:buFont typeface="Courier New"/>
              <a:buChar char="o"/>
              <a:defRPr sz="1000">
                <a:solidFill>
                  <a:srgbClr val="002857"/>
                </a:solidFill>
                <a:latin typeface="+mn-lt"/>
              </a:defRPr>
            </a:lvl5pPr>
          </a:lstStyle>
          <a:p>
            <a:pPr lvl="0"/>
            <a:r>
              <a:rPr lang="fr-FR" dirty="0"/>
              <a:t>Modifiez les styles du texte du masque</a:t>
            </a:r>
          </a:p>
        </p:txBody>
      </p:sp>
      <p:sp>
        <p:nvSpPr>
          <p:cNvPr id="10" name="Sous-titre 2"/>
          <p:cNvSpPr>
            <a:spLocks noGrp="1"/>
          </p:cNvSpPr>
          <p:nvPr>
            <p:ph type="subTitle" idx="12" hasCustomPrompt="1"/>
          </p:nvPr>
        </p:nvSpPr>
        <p:spPr>
          <a:xfrm>
            <a:off x="426790" y="773118"/>
            <a:ext cx="7998588" cy="386563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Font typeface="Arial"/>
              <a:buNone/>
              <a:defRPr sz="1800" b="1" baseline="0">
                <a:solidFill>
                  <a:srgbClr val="002C6E"/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dirty="0"/>
              <a:t>SOUS-TITRE</a:t>
            </a:r>
          </a:p>
        </p:txBody>
      </p:sp>
      <p:sp>
        <p:nvSpPr>
          <p:cNvPr id="11" name="Espace réservé pour une image  2"/>
          <p:cNvSpPr>
            <a:spLocks noGrp="1"/>
          </p:cNvSpPr>
          <p:nvPr>
            <p:ph type="pic" idx="13"/>
          </p:nvPr>
        </p:nvSpPr>
        <p:spPr>
          <a:xfrm>
            <a:off x="449605" y="3874058"/>
            <a:ext cx="3958720" cy="213326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>
                <a:solidFill>
                  <a:srgbClr val="002C6E"/>
                </a:solidFill>
                <a:latin typeface="Arial"/>
                <a:cs typeface="Arial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 dirty="0"/>
          </a:p>
        </p:txBody>
      </p:sp>
      <p:sp>
        <p:nvSpPr>
          <p:cNvPr id="9" name="Titre 1"/>
          <p:cNvSpPr>
            <a:spLocks noGrp="1"/>
          </p:cNvSpPr>
          <p:nvPr>
            <p:ph type="ctrTitle" hasCustomPrompt="1"/>
          </p:nvPr>
        </p:nvSpPr>
        <p:spPr>
          <a:xfrm>
            <a:off x="426790" y="350475"/>
            <a:ext cx="7998588" cy="408838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2400" b="1" baseline="0">
                <a:solidFill>
                  <a:srgbClr val="D02E26"/>
                </a:solidFill>
                <a:latin typeface="Arial"/>
                <a:cs typeface="Arial"/>
              </a:defRPr>
            </a:lvl1pPr>
          </a:lstStyle>
          <a:p>
            <a:r>
              <a:rPr lang="fr-FR" dirty="0"/>
              <a:t>TITRE DE LA PAGE </a:t>
            </a:r>
          </a:p>
        </p:txBody>
      </p:sp>
    </p:spTree>
    <p:extLst>
      <p:ext uri="{BB962C8B-B14F-4D97-AF65-F5344CB8AC3E}">
        <p14:creationId xmlns:p14="http://schemas.microsoft.com/office/powerpoint/2010/main" val="4984544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courante vier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168757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in - mess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 descr="CREA01_FFME_POWERPOINT_FOND_DER-05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549"/>
            <a:ext cx="9144000" cy="6857451"/>
          </a:xfrm>
          <a:prstGeom prst="rect">
            <a:avLst/>
          </a:prstGeom>
        </p:spPr>
      </p:pic>
      <p:sp>
        <p:nvSpPr>
          <p:cNvPr id="14" name="Titre 1"/>
          <p:cNvSpPr>
            <a:spLocks noGrp="1"/>
          </p:cNvSpPr>
          <p:nvPr>
            <p:ph type="ctrTitle" hasCustomPrompt="1"/>
          </p:nvPr>
        </p:nvSpPr>
        <p:spPr>
          <a:xfrm>
            <a:off x="2112265" y="2726266"/>
            <a:ext cx="4737100" cy="911514"/>
          </a:xfrm>
          <a:prstGeom prst="rect">
            <a:avLst/>
          </a:prstGeom>
        </p:spPr>
        <p:txBody>
          <a:bodyPr>
            <a:noAutofit/>
          </a:bodyPr>
          <a:lstStyle>
            <a:lvl1pPr algn="l">
              <a:defRPr sz="2400" b="1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fr-FR" dirty="0"/>
              <a:t>MESSAGE DE FIN DE PRESENTATION</a:t>
            </a:r>
          </a:p>
        </p:txBody>
      </p:sp>
    </p:spTree>
    <p:extLst>
      <p:ext uri="{BB962C8B-B14F-4D97-AF65-F5344CB8AC3E}">
        <p14:creationId xmlns:p14="http://schemas.microsoft.com/office/powerpoint/2010/main" val="27990402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Couver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 descr="CREA01_FFME_POWERPOINT_FOND_STANDARD-01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57451"/>
          </a:xfrm>
          <a:prstGeom prst="rect">
            <a:avLst/>
          </a:prstGeom>
        </p:spPr>
      </p:pic>
      <p:sp>
        <p:nvSpPr>
          <p:cNvPr id="8" name="Titre 1"/>
          <p:cNvSpPr>
            <a:spLocks noGrp="1"/>
          </p:cNvSpPr>
          <p:nvPr>
            <p:ph type="ctrTitle" hasCustomPrompt="1"/>
          </p:nvPr>
        </p:nvSpPr>
        <p:spPr>
          <a:xfrm>
            <a:off x="1858017" y="1852914"/>
            <a:ext cx="5356707" cy="463914"/>
          </a:xfrm>
          <a:prstGeom prst="rect">
            <a:avLst/>
          </a:prstGeom>
        </p:spPr>
        <p:txBody>
          <a:bodyPr>
            <a:noAutofit/>
          </a:bodyPr>
          <a:lstStyle>
            <a:lvl1pPr algn="l">
              <a:defRPr sz="2400" b="1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fr-FR" dirty="0"/>
              <a:t>TITRE DE LA PRÉSENTATION</a:t>
            </a:r>
          </a:p>
        </p:txBody>
      </p:sp>
      <p:sp>
        <p:nvSpPr>
          <p:cNvPr id="9" name="Sous-titre 2"/>
          <p:cNvSpPr>
            <a:spLocks noGrp="1"/>
          </p:cNvSpPr>
          <p:nvPr>
            <p:ph type="subTitle" idx="1" hasCustomPrompt="1"/>
          </p:nvPr>
        </p:nvSpPr>
        <p:spPr>
          <a:xfrm>
            <a:off x="1858017" y="2348937"/>
            <a:ext cx="4128669" cy="359229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buNone/>
              <a:defRPr sz="1800" b="0">
                <a:solidFill>
                  <a:srgbClr val="FFFFFF"/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dirty="0"/>
              <a:t>JJ/MM/AAAA</a:t>
            </a:r>
          </a:p>
        </p:txBody>
      </p:sp>
    </p:spTree>
    <p:extLst>
      <p:ext uri="{BB962C8B-B14F-4D97-AF65-F5344CB8AC3E}">
        <p14:creationId xmlns:p14="http://schemas.microsoft.com/office/powerpoint/2010/main" val="20690282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 descr="CREA01_FFME_POWERPOINT_FOND_STANDARD-03.jpg"/>
          <p:cNvPicPr>
            <a:picLocks noChangeAspect="1"/>
          </p:cNvPicPr>
          <p:nvPr userDrawn="1"/>
        </p:nvPicPr>
        <p:blipFill rotWithShape="1">
          <a:blip r:embed="rId1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64026" b="48542"/>
          <a:stretch/>
        </p:blipFill>
        <p:spPr>
          <a:xfrm>
            <a:off x="0" y="1"/>
            <a:ext cx="1115616" cy="1196752"/>
          </a:xfrm>
          <a:prstGeom prst="rect">
            <a:avLst/>
          </a:prstGeom>
        </p:spPr>
      </p:pic>
      <p:sp>
        <p:nvSpPr>
          <p:cNvPr id="4" name="Titre 1"/>
          <p:cNvSpPr txBox="1">
            <a:spLocks/>
          </p:cNvSpPr>
          <p:nvPr userDrawn="1"/>
        </p:nvSpPr>
        <p:spPr>
          <a:xfrm>
            <a:off x="6368899" y="6461088"/>
            <a:ext cx="2748046" cy="28174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 fontAlgn="auto">
              <a:spcAft>
                <a:spcPts val="0"/>
              </a:spcAft>
            </a:pPr>
            <a:fld id="{28473FD9-D45F-C048-AF78-C6F14611652B}" type="slidenum">
              <a:rPr lang="fr-FR" sz="1200" b="1" smtClean="0">
                <a:solidFill>
                  <a:srgbClr val="002C6E"/>
                </a:solidFill>
                <a:cs typeface="Arial"/>
              </a:rPr>
              <a:pPr algn="r" fontAlgn="auto">
                <a:spcAft>
                  <a:spcPts val="0"/>
                </a:spcAft>
              </a:pPr>
              <a:t>‹N°›</a:t>
            </a:fld>
            <a:endParaRPr lang="fr-FR" sz="1200" b="1" dirty="0">
              <a:solidFill>
                <a:srgbClr val="002C6E"/>
              </a:solidFill>
              <a:cs typeface="Arial"/>
            </a:endParaRPr>
          </a:p>
        </p:txBody>
      </p:sp>
      <p:pic>
        <p:nvPicPr>
          <p:cNvPr id="1026" name="Picture 2" descr="1217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5" y="6351"/>
            <a:ext cx="720000" cy="9927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809328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  <p:sldLayoutId id="2147483660" r:id="rId9"/>
    <p:sldLayoutId id="2147483661" r:id="rId10"/>
  </p:sldLayoutIdLst>
  <p:timing>
    <p:tnLst>
      <p:par>
        <p:cTn id="1" dur="indefinite" restart="never" nodeType="tmRoot"/>
      </p:par>
    </p:tnLst>
  </p:timing>
  <p:hf hd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re 1"/>
          <p:cNvSpPr txBox="1">
            <a:spLocks/>
          </p:cNvSpPr>
          <p:nvPr/>
        </p:nvSpPr>
        <p:spPr>
          <a:xfrm>
            <a:off x="107504" y="268304"/>
            <a:ext cx="8856984" cy="712424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2400" b="1" kern="1200" baseline="0">
                <a:solidFill>
                  <a:srgbClr val="D02E26"/>
                </a:solidFill>
                <a:latin typeface="Arial"/>
                <a:ea typeface="+mj-ea"/>
                <a:cs typeface="Arial"/>
              </a:defRPr>
            </a:lvl1pPr>
          </a:lstStyle>
          <a:p>
            <a:pPr algn="ctr" fontAlgn="auto">
              <a:spcAft>
                <a:spcPts val="0"/>
              </a:spcAft>
            </a:pPr>
            <a:r>
              <a:rPr lang="fr-FR" sz="3200" dirty="0" smtClean="0">
                <a:solidFill>
                  <a:schemeClr val="tx2"/>
                </a:solidFill>
              </a:rPr>
              <a:t>Mission du CT</a:t>
            </a:r>
            <a:r>
              <a:rPr lang="fr-FR" sz="3200" dirty="0">
                <a:solidFill>
                  <a:schemeClr val="tx2"/>
                </a:solidFill>
              </a:rPr>
              <a:t> </a:t>
            </a:r>
            <a:endParaRPr lang="fr-FR" sz="3200" dirty="0">
              <a:solidFill>
                <a:schemeClr val="tx2"/>
              </a:solidFill>
              <a:latin typeface="Calibri" panose="020F0502020204030204" pitchFamily="34" charset="0"/>
            </a:endParaRPr>
          </a:p>
        </p:txBody>
      </p:sp>
      <p:sp>
        <p:nvSpPr>
          <p:cNvPr id="13" name="Text Box 2"/>
          <p:cNvSpPr txBox="1">
            <a:spLocks noChangeArrowheads="1"/>
          </p:cNvSpPr>
          <p:nvPr/>
        </p:nvSpPr>
        <p:spPr bwMode="auto">
          <a:xfrm>
            <a:off x="1056279" y="1159371"/>
            <a:ext cx="7044113" cy="1061829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spAutoFit/>
          </a:bodyPr>
          <a:lstStyle/>
          <a:p>
            <a:pPr algn="ctr">
              <a:spcBef>
                <a:spcPts val="1000"/>
              </a:spcBef>
              <a:spcAft>
                <a:spcPts val="0"/>
              </a:spcAft>
            </a:pPr>
            <a:r>
              <a:rPr lang="fr-FR" sz="1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Président </a:t>
            </a:r>
            <a:r>
              <a:rPr lang="fr-FR" sz="12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(peut-être également un référent)</a:t>
            </a:r>
          </a:p>
          <a:p>
            <a:pPr algn="ctr">
              <a:spcBef>
                <a:spcPts val="600"/>
              </a:spcBef>
              <a:spcAft>
                <a:spcPts val="0"/>
              </a:spcAft>
            </a:pPr>
            <a:r>
              <a:rPr lang="fr-FR" sz="12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Réunion avec les élus (CDOS / collectivité / etc…).</a:t>
            </a:r>
          </a:p>
          <a:p>
            <a:pPr algn="ctr">
              <a:spcBef>
                <a:spcPts val="600"/>
              </a:spcBef>
              <a:spcAft>
                <a:spcPts val="0"/>
              </a:spcAft>
            </a:pPr>
            <a:r>
              <a:rPr lang="fr-FR" sz="12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Echange avec la FFME et le Ligue Bretagne (AG national / AG Ligue / entretien téléphonique).</a:t>
            </a:r>
          </a:p>
          <a:p>
            <a:pPr algn="ctr">
              <a:spcBef>
                <a:spcPts val="600"/>
              </a:spcBef>
              <a:spcAft>
                <a:spcPts val="0"/>
              </a:spcAft>
            </a:pPr>
            <a:r>
              <a:rPr lang="fr-FR" sz="12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Suivi des contrats-conventions avec SNE / des besoins des clubs / de l’organisation de compétition.</a:t>
            </a:r>
          </a:p>
        </p:txBody>
      </p:sp>
      <p:sp>
        <p:nvSpPr>
          <p:cNvPr id="14" name="Text Box 3"/>
          <p:cNvSpPr txBox="1">
            <a:spLocks noChangeArrowheads="1"/>
          </p:cNvSpPr>
          <p:nvPr/>
        </p:nvSpPr>
        <p:spPr bwMode="auto">
          <a:xfrm>
            <a:off x="4680392" y="2614028"/>
            <a:ext cx="3420000" cy="1061829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spAutoFit/>
          </a:bodyPr>
          <a:lstStyle/>
          <a:p>
            <a:pPr algn="ctr">
              <a:spcBef>
                <a:spcPts val="1000"/>
              </a:spcBef>
              <a:spcAft>
                <a:spcPts val="0"/>
              </a:spcAft>
            </a:pPr>
            <a:r>
              <a:rPr lang="fr-FR" sz="1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Trésorier : </a:t>
            </a:r>
            <a:endParaRPr lang="fr-FR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Bef>
                <a:spcPts val="600"/>
              </a:spcBef>
              <a:spcAft>
                <a:spcPts val="0"/>
              </a:spcAft>
            </a:pPr>
            <a:r>
              <a:rPr lang="fr-FR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Suivi du budget.</a:t>
            </a:r>
          </a:p>
          <a:p>
            <a:pPr algn="ctr">
              <a:spcBef>
                <a:spcPts val="600"/>
              </a:spcBef>
              <a:spcAft>
                <a:spcPts val="0"/>
              </a:spcAft>
            </a:pPr>
            <a:r>
              <a:rPr lang="fr-FR" sz="12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Gestion de la ventre des topos.</a:t>
            </a:r>
          </a:p>
          <a:p>
            <a:pPr algn="ctr">
              <a:spcBef>
                <a:spcPts val="600"/>
              </a:spcBef>
              <a:spcAft>
                <a:spcPts val="0"/>
              </a:spcAft>
            </a:pPr>
            <a:r>
              <a:rPr lang="fr-FR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Gestion de l’achat de matériels pour les équipeurs.</a:t>
            </a:r>
          </a:p>
        </p:txBody>
      </p:sp>
      <p:sp>
        <p:nvSpPr>
          <p:cNvPr id="15" name="Text Box 4"/>
          <p:cNvSpPr txBox="1">
            <a:spLocks noChangeArrowheads="1"/>
          </p:cNvSpPr>
          <p:nvPr/>
        </p:nvSpPr>
        <p:spPr bwMode="auto">
          <a:xfrm>
            <a:off x="1043428" y="2614028"/>
            <a:ext cx="3420000" cy="1061829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spAutoFit/>
          </a:bodyPr>
          <a:lstStyle/>
          <a:p>
            <a:pPr algn="ctr">
              <a:spcBef>
                <a:spcPts val="1000"/>
              </a:spcBef>
              <a:spcAft>
                <a:spcPts val="0"/>
              </a:spcAft>
            </a:pPr>
            <a:r>
              <a:rPr lang="fr-FR" sz="1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Secrétaire :</a:t>
            </a:r>
            <a:r>
              <a:rPr lang="fr-FR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algn="ctr">
              <a:spcBef>
                <a:spcPts val="600"/>
              </a:spcBef>
              <a:spcAft>
                <a:spcPts val="0"/>
              </a:spcAft>
            </a:pPr>
            <a:r>
              <a:rPr lang="fr-FR" sz="12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Préparation de l’AG.</a:t>
            </a:r>
          </a:p>
          <a:p>
            <a:pPr algn="ctr">
              <a:spcBef>
                <a:spcPts val="600"/>
              </a:spcBef>
              <a:spcAft>
                <a:spcPts val="0"/>
              </a:spcAft>
            </a:pPr>
            <a:r>
              <a:rPr lang="fr-FR" sz="12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Rédaction de CR de réunion.</a:t>
            </a:r>
          </a:p>
          <a:p>
            <a:pPr algn="ctr">
              <a:spcBef>
                <a:spcPts val="600"/>
              </a:spcBef>
              <a:spcAft>
                <a:spcPts val="0"/>
              </a:spcAft>
            </a:pPr>
            <a:r>
              <a:rPr lang="fr-FR" sz="12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Demande de subvention.</a:t>
            </a:r>
            <a:endParaRPr lang="fr-FR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6" name="Text Box 6"/>
          <p:cNvSpPr txBox="1">
            <a:spLocks noChangeArrowheads="1"/>
          </p:cNvSpPr>
          <p:nvPr/>
        </p:nvSpPr>
        <p:spPr bwMode="auto">
          <a:xfrm>
            <a:off x="4680392" y="5229200"/>
            <a:ext cx="3420000" cy="1260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spAutoFit/>
          </a:bodyPr>
          <a:lstStyle/>
          <a:p>
            <a:pPr algn="ctr">
              <a:spcBef>
                <a:spcPts val="1000"/>
              </a:spcBef>
              <a:spcAft>
                <a:spcPts val="0"/>
              </a:spcAft>
            </a:pPr>
            <a:r>
              <a:rPr lang="fr-FR" sz="1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Référent compétition </a:t>
            </a:r>
            <a:r>
              <a:rPr lang="fr-FR" sz="12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</a:p>
          <a:p>
            <a:pPr algn="ctr">
              <a:spcBef>
                <a:spcPts val="600"/>
              </a:spcBef>
              <a:spcAft>
                <a:spcPts val="0"/>
              </a:spcAft>
            </a:pPr>
            <a:r>
              <a:rPr lang="fr-FR" sz="12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Echange avec le club pour caler les dates et les lieux des départementales</a:t>
            </a:r>
            <a:r>
              <a:rPr lang="fr-FR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fr-FR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algn="ctr">
              <a:spcBef>
                <a:spcPts val="600"/>
              </a:spcBef>
              <a:spcAft>
                <a:spcPts val="0"/>
              </a:spcAft>
            </a:pPr>
            <a:r>
              <a:rPr lang="fr-FR" sz="12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Coordination de l’organisation des compétitions avec le club organisateur et le président de jury.</a:t>
            </a:r>
            <a:endParaRPr lang="fr-FR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7" name="Text Box 7"/>
          <p:cNvSpPr txBox="1">
            <a:spLocks noChangeArrowheads="1"/>
          </p:cNvSpPr>
          <p:nvPr/>
        </p:nvSpPr>
        <p:spPr bwMode="auto">
          <a:xfrm>
            <a:off x="1043428" y="3937679"/>
            <a:ext cx="3420000" cy="1061829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spAutoFit/>
          </a:bodyPr>
          <a:lstStyle/>
          <a:p>
            <a:pPr algn="ctr">
              <a:spcBef>
                <a:spcPts val="1000"/>
              </a:spcBef>
              <a:spcAft>
                <a:spcPts val="0"/>
              </a:spcAft>
            </a:pPr>
            <a:r>
              <a:rPr lang="fr-FR" sz="1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Référent </a:t>
            </a:r>
            <a:r>
              <a:rPr lang="fr-FR" sz="12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Club-SAE :</a:t>
            </a:r>
            <a:endParaRPr lang="fr-FR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Bef>
                <a:spcPts val="600"/>
              </a:spcBef>
              <a:spcAft>
                <a:spcPts val="0"/>
              </a:spcAft>
            </a:pPr>
            <a:r>
              <a:rPr lang="fr-FR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Suivi de l’organisation de formation (avec la Ligue).</a:t>
            </a:r>
          </a:p>
          <a:p>
            <a:pPr algn="ctr">
              <a:spcBef>
                <a:spcPts val="600"/>
              </a:spcBef>
              <a:spcAft>
                <a:spcPts val="0"/>
              </a:spcAft>
            </a:pPr>
            <a:r>
              <a:rPr lang="fr-FR" sz="12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Aide à la création d’un nouveau club.</a:t>
            </a:r>
            <a:endParaRPr lang="fr-FR" sz="12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Bef>
                <a:spcPts val="600"/>
              </a:spcBef>
              <a:spcAft>
                <a:spcPts val="0"/>
              </a:spcAft>
            </a:pPr>
            <a:r>
              <a:rPr lang="fr-FR" sz="12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Organisation d’échange inter-club, de stage SNE CT.</a:t>
            </a:r>
            <a:endParaRPr lang="fr-FR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8" name="Text Box 8"/>
          <p:cNvSpPr txBox="1">
            <a:spLocks noChangeArrowheads="1"/>
          </p:cNvSpPr>
          <p:nvPr/>
        </p:nvSpPr>
        <p:spPr bwMode="auto">
          <a:xfrm>
            <a:off x="1043428" y="5229200"/>
            <a:ext cx="3420000" cy="1260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spAutoFit/>
          </a:bodyPr>
          <a:lstStyle/>
          <a:p>
            <a:pPr algn="ctr">
              <a:spcBef>
                <a:spcPts val="1000"/>
              </a:spcBef>
              <a:spcAft>
                <a:spcPts val="0"/>
              </a:spcAft>
            </a:pPr>
            <a:r>
              <a:rPr lang="fr-FR" sz="1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Référent </a:t>
            </a:r>
            <a:r>
              <a:rPr lang="fr-FR" sz="12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Falaise-SNE :</a:t>
            </a:r>
            <a:endParaRPr lang="fr-FR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Bef>
                <a:spcPts val="600"/>
              </a:spcBef>
              <a:spcAft>
                <a:spcPts val="0"/>
              </a:spcAft>
            </a:pPr>
            <a:r>
              <a:rPr lang="fr-FR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Suivi des projets d’équipement-rééquipement</a:t>
            </a:r>
          </a:p>
          <a:p>
            <a:pPr algn="ctr">
              <a:spcBef>
                <a:spcPts val="600"/>
              </a:spcBef>
              <a:spcAft>
                <a:spcPts val="0"/>
              </a:spcAft>
            </a:pPr>
            <a:r>
              <a:rPr lang="fr-FR" sz="12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Echanges avec les </a:t>
            </a:r>
            <a:r>
              <a:rPr lang="fr-FR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équipeurs sur les secteurs à équiper ou rééquiper</a:t>
            </a:r>
          </a:p>
          <a:p>
            <a:pPr algn="ctr">
              <a:spcBef>
                <a:spcPts val="600"/>
              </a:spcBef>
              <a:spcAft>
                <a:spcPts val="0"/>
              </a:spcAft>
            </a:pPr>
            <a:r>
              <a:rPr lang="fr-FR" sz="12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Edition topo</a:t>
            </a:r>
            <a:endParaRPr lang="fr-FR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9" name="Text Box 10"/>
          <p:cNvSpPr txBox="1">
            <a:spLocks noChangeArrowheads="1"/>
          </p:cNvSpPr>
          <p:nvPr/>
        </p:nvSpPr>
        <p:spPr bwMode="auto">
          <a:xfrm>
            <a:off x="4680392" y="3937679"/>
            <a:ext cx="3420000" cy="1061829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spAutoFit/>
          </a:bodyPr>
          <a:lstStyle/>
          <a:p>
            <a:pPr algn="ctr">
              <a:spcBef>
                <a:spcPts val="1000"/>
              </a:spcBef>
              <a:spcAft>
                <a:spcPts val="0"/>
              </a:spcAft>
            </a:pPr>
            <a:r>
              <a:rPr lang="fr-FR" sz="1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Référent communication : </a:t>
            </a:r>
            <a:endParaRPr lang="fr-FR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Bef>
                <a:spcPts val="600"/>
              </a:spcBef>
              <a:spcAft>
                <a:spcPts val="0"/>
              </a:spcAft>
            </a:pPr>
            <a:r>
              <a:rPr lang="fr-FR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fr-FR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Gestion du site internet et du Facebook.</a:t>
            </a:r>
            <a:endParaRPr lang="fr-FR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Bef>
                <a:spcPts val="600"/>
              </a:spcBef>
              <a:spcAft>
                <a:spcPts val="0"/>
              </a:spcAft>
            </a:pPr>
            <a:r>
              <a:rPr lang="fr-FR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Récupérer les infos des clubs.</a:t>
            </a:r>
          </a:p>
          <a:p>
            <a:pPr algn="ctr">
              <a:spcBef>
                <a:spcPts val="600"/>
              </a:spcBef>
              <a:spcAft>
                <a:spcPts val="0"/>
              </a:spcAft>
            </a:pPr>
            <a:r>
              <a:rPr lang="fr-FR" sz="12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Suivre l’actualité escalade </a:t>
            </a:r>
            <a:endParaRPr lang="fr-FR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8851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que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/>
      <a:bodyPr vert="horz" lIns="91440" tIns="45720" rIns="91440" bIns="45720" rtlCol="0" anchor="ctr">
        <a:normAutofit/>
      </a:bodyPr>
      <a:lstStyle>
        <a:defPPr algn="l">
          <a:defRPr sz="1000" dirty="0" smtClean="0">
            <a:solidFill>
              <a:srgbClr val="002857"/>
            </a:solidFill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1081</TotalTime>
  <Words>60</Words>
  <Application>Microsoft Office PowerPoint</Application>
  <PresentationFormat>Affichage à l'écran (4:3)</PresentationFormat>
  <Paragraphs>28</Paragraphs>
  <Slides>1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Arial</vt:lpstr>
      <vt:lpstr>Calibri</vt:lpstr>
      <vt:lpstr>Courier New</vt:lpstr>
      <vt:lpstr>Times New Roman</vt:lpstr>
      <vt:lpstr>1_Thème Office</vt:lpstr>
      <vt:lpstr>Présentation PowerPoint</vt:lpstr>
    </vt:vector>
  </TitlesOfParts>
  <Company>ffme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mansiot</dc:creator>
  <cp:lastModifiedBy>JACQUIN Paul</cp:lastModifiedBy>
  <cp:revision>117</cp:revision>
  <cp:lastPrinted>2019-01-11T07:45:16Z</cp:lastPrinted>
  <dcterms:created xsi:type="dcterms:W3CDTF">2002-12-24T00:37:16Z</dcterms:created>
  <dcterms:modified xsi:type="dcterms:W3CDTF">2019-12-16T08:29:36Z</dcterms:modified>
</cp:coreProperties>
</file>